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embeddedFontLst>
    <p:embeddedFont>
      <p:font typeface="Lekton" charset="0"/>
      <p:regular r:id="rId18"/>
      <p:bold r:id="rId19"/>
      <p:italic r:id="rId20"/>
    </p:embeddedFont>
    <p:embeddedFont>
      <p:font typeface="Courier Prime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Poppins" charset="0"/>
      <p:regular r:id="rId29"/>
      <p:bold r:id="rId30"/>
      <p:italic r:id="rId31"/>
      <p:boldItalic r:id="rId32"/>
    </p:embeddedFont>
    <p:embeddedFont>
      <p:font typeface="Homemade Apple" charset="0"/>
      <p:regular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8214D23A-4348-4077-8532-5E91EE2BF7C2}">
  <a:tblStyle styleId="{8214D23A-4348-4077-8532-5E91EE2BF7C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301" y="-5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9249c1d81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9249c1d81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c9249c1d8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c9249c1d8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9249c1d8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c9249c1d8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c9249c1d8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c9249c1d8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9249c1d81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9249c1d8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9249c1d81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9249c1d81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d65b99d47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d65b99d47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c91e5f0d1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c91e5f0d1d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c91e5f0d1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c91e5f0d1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c91e5f0d1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c91e5f0d1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91e5f0d1d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91e5f0d1d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91e5f0d1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c91e5f0d1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c9249c1d8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c9249c1d8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9249c1d81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9249c1d81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www.facebook.com/SlidesManiaSM/" TargetMode="External"/><Relationship Id="rId7" Type="http://schemas.openxmlformats.org/officeDocument/2006/relationships/hyperlink" Target="https://www.pinterest.com/slidesmania/" TargetMode="External"/><Relationship Id="rId2" Type="http://schemas.openxmlformats.org/officeDocument/2006/relationships/hyperlink" Target="https://slidesmania.com/questions-powerpoint-google-slides/can-i-use-these-templates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twitter.com/SlidesManiaSM/" TargetMode="Externa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hyperlink" Target="https://www.instagram.com/slidesmania/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7" name="Google Shape;27;p2"/>
          <p:cNvSpPr txBox="1">
            <a:spLocks noGrp="1"/>
          </p:cNvSpPr>
          <p:nvPr>
            <p:ph type="ctrTitle"/>
          </p:nvPr>
        </p:nvSpPr>
        <p:spPr>
          <a:xfrm>
            <a:off x="1870208" y="1964475"/>
            <a:ext cx="8451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28" name="Google Shape;28;p2"/>
          <p:cNvSpPr txBox="1">
            <a:spLocks noGrp="1"/>
          </p:cNvSpPr>
          <p:nvPr>
            <p:ph type="subTitle" idx="1"/>
          </p:nvPr>
        </p:nvSpPr>
        <p:spPr>
          <a:xfrm>
            <a:off x="1870200" y="5111450"/>
            <a:ext cx="8451600" cy="5247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and image right">
  <p:cSld name="ONE_COLUMN_TEXT_1_1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>
            <a:spLocks noGrp="1"/>
          </p:cNvSpPr>
          <p:nvPr>
            <p:ph type="pic" idx="2"/>
          </p:nvPr>
        </p:nvSpPr>
        <p:spPr>
          <a:xfrm>
            <a:off x="5262375" y="1444750"/>
            <a:ext cx="5572500" cy="45648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1357125" y="1444750"/>
            <a:ext cx="3676800" cy="1639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body" idx="1"/>
          </p:nvPr>
        </p:nvSpPr>
        <p:spPr>
          <a:xfrm>
            <a:off x="1357125" y="3002173"/>
            <a:ext cx="3676800" cy="308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600"/>
            </a:lvl1pPr>
            <a:lvl2pPr marL="914400" lvl="1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2pPr>
            <a:lvl3pPr marL="1371600" lvl="2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3pPr>
            <a:lvl4pPr marL="1828800" lvl="3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4pPr>
            <a:lvl5pPr marL="2286000" lvl="4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5pPr>
            <a:lvl6pPr marL="2743200" lvl="5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6pPr>
            <a:lvl7pPr marL="3200400" lvl="6" indent="-412750" rtl="0">
              <a:spcBef>
                <a:spcPts val="0"/>
              </a:spcBef>
              <a:spcAft>
                <a:spcPts val="0"/>
              </a:spcAft>
              <a:buSzPts val="2900"/>
              <a:buChar char="●"/>
              <a:defRPr sz="2900"/>
            </a:lvl7pPr>
            <a:lvl8pPr marL="3657600" lvl="7" indent="-412750" rtl="0">
              <a:spcBef>
                <a:spcPts val="0"/>
              </a:spcBef>
              <a:spcAft>
                <a:spcPts val="0"/>
              </a:spcAft>
              <a:buSzPts val="2900"/>
              <a:buChar char="○"/>
              <a:defRPr sz="2900"/>
            </a:lvl8pPr>
            <a:lvl9pPr marL="4114800" lvl="8" indent="-412750" rtl="0">
              <a:spcBef>
                <a:spcPts val="0"/>
              </a:spcBef>
              <a:spcAft>
                <a:spcPts val="0"/>
              </a:spcAft>
              <a:buSzPts val="2900"/>
              <a:buChar char="■"/>
              <a:defRPr sz="2900"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 SlidesMania - Do not remove">
  <p:cSld name="BLANK_1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grpSp>
        <p:nvGrpSpPr>
          <p:cNvPr id="104" name="Google Shape;104;p1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5" name="Google Shape;105;p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463500" y="2858044"/>
              <a:ext cx="8956500" cy="383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Free 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themes and templates for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Google Slides</a:t>
              </a:r>
              <a:r>
                <a:rPr lang="en" sz="36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 or </a:t>
              </a:r>
              <a:r>
                <a:rPr lang="en" sz="3600" b="1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PowerPoint</a:t>
              </a: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NOT to be sold as is or modified!</a:t>
              </a:r>
              <a:endParaRPr sz="30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Read </a:t>
              </a:r>
              <a:r>
                <a:rPr lang="en" sz="2700" u="sng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  <a:hlinkClick r:id="rId2">
                    <a:extLst>
                      <a:ext uri="{A12FA001-AC4F-418D-AE19-62706E023703}">
  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  </a:ext>
                    </a:extLst>
                  </a:hlinkClick>
                </a:rPr>
                <a:t>FAQ</a:t>
              </a:r>
              <a:r>
                <a:rPr lang="en" sz="4400" b="1">
                  <a:solidFill>
                    <a:srgbClr val="FFCB25"/>
                  </a:solidFill>
                  <a:latin typeface="Poppins"/>
                  <a:ea typeface="Poppins"/>
                  <a:cs typeface="Poppins"/>
                  <a:sym typeface="Poppins"/>
                </a:rPr>
                <a:t> </a:t>
              </a:r>
              <a:r>
                <a:rPr lang="en" sz="27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on slidesmania.com</a:t>
              </a:r>
              <a:endParaRPr sz="27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3F3F3F"/>
                  </a:solidFill>
                  <a:latin typeface="Poppins"/>
                  <a:ea typeface="Poppins"/>
                  <a:cs typeface="Poppins"/>
                  <a:sym typeface="Poppins"/>
                </a:rPr>
                <a:t>Do not remove the slidesmania.com text on the sides.</a:t>
              </a:r>
              <a:endParaRPr sz="20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cxnSp>
          <p:nvCxnSpPr>
            <p:cNvPr id="107" name="Google Shape;107;p14"/>
            <p:cNvCxnSpPr/>
            <p:nvPr/>
          </p:nvCxnSpPr>
          <p:spPr>
            <a:xfrm>
              <a:off x="10423367" y="5688858"/>
              <a:ext cx="1495200" cy="12900"/>
            </a:xfrm>
            <a:prstGeom prst="straightConnector1">
              <a:avLst/>
            </a:prstGeom>
            <a:noFill/>
            <a:ln w="38100" cap="flat" cmpd="sng">
              <a:solidFill>
                <a:srgbClr val="FFCB2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108" name="Google Shape;108;p14">
              <a:hlinkClick r:id="rId3"/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2558" y="5912306"/>
              <a:ext cx="713232" cy="6378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4">
              <a:hlinkClick r:id="rId5"/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764428" y="5916798"/>
              <a:ext cx="708660" cy="628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4">
              <a:hlinkClick r:id="rId7"/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0541715" y="5905569"/>
              <a:ext cx="612648" cy="6243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4">
              <a:hlinkClick r:id="rId9"/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1219049" y="5916799"/>
              <a:ext cx="699516" cy="601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4"/>
            <p:cNvSpPr txBox="1"/>
            <p:nvPr/>
          </p:nvSpPr>
          <p:spPr>
            <a:xfrm>
              <a:off x="7072500" y="4813375"/>
              <a:ext cx="4915500" cy="100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rgbClr val="252525"/>
                  </a:solidFill>
                  <a:latin typeface="Homemade Apple"/>
                  <a:ea typeface="Homemade Apple"/>
                  <a:cs typeface="Homemade Apple"/>
                  <a:sym typeface="Homemade Apple"/>
                </a:rPr>
                <a:t>Sharing is caring!</a:t>
              </a:r>
              <a:endParaRPr sz="24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endParaRPr>
            </a:p>
          </p:txBody>
        </p:sp>
      </p:grpSp>
      <p:pic>
        <p:nvPicPr>
          <p:cNvPr id="113" name="Google Shape;113;p14"/>
          <p:cNvPicPr preferRelativeResize="0"/>
          <p:nvPr/>
        </p:nvPicPr>
        <p:blipFill rotWithShape="1">
          <a:blip r:embed="rId11">
            <a:alphaModFix/>
          </a:blip>
          <a:srcRect t="16256" b="20906"/>
          <a:stretch/>
        </p:blipFill>
        <p:spPr>
          <a:xfrm>
            <a:off x="125075" y="493725"/>
            <a:ext cx="8239800" cy="20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1305450" y="2563000"/>
            <a:ext cx="9581100" cy="1122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body" idx="1"/>
          </p:nvPr>
        </p:nvSpPr>
        <p:spPr>
          <a:xfrm>
            <a:off x="1305450" y="3685300"/>
            <a:ext cx="9581100" cy="2101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2469600" y="1902663"/>
            <a:ext cx="72528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469600" y="2799235"/>
            <a:ext cx="7252800" cy="2613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1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1323888" y="1526350"/>
            <a:ext cx="9544200" cy="60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ubTitle" idx="1"/>
          </p:nvPr>
        </p:nvSpPr>
        <p:spPr>
          <a:xfrm>
            <a:off x="1323888" y="2408300"/>
            <a:ext cx="3223200" cy="5160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2"/>
          </p:nvPr>
        </p:nvSpPr>
        <p:spPr>
          <a:xfrm>
            <a:off x="4728313" y="2408300"/>
            <a:ext cx="6139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1323888" y="3115812"/>
            <a:ext cx="3223200" cy="516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4"/>
          </p:nvPr>
        </p:nvSpPr>
        <p:spPr>
          <a:xfrm>
            <a:off x="1323888" y="3823324"/>
            <a:ext cx="3223200" cy="5160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5"/>
          </p:nvPr>
        </p:nvSpPr>
        <p:spPr>
          <a:xfrm>
            <a:off x="4728313" y="3112150"/>
            <a:ext cx="6139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6"/>
          </p:nvPr>
        </p:nvSpPr>
        <p:spPr>
          <a:xfrm>
            <a:off x="1323888" y="4530836"/>
            <a:ext cx="3223200" cy="516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7"/>
          </p:nvPr>
        </p:nvSpPr>
        <p:spPr>
          <a:xfrm>
            <a:off x="4728313" y="3816000"/>
            <a:ext cx="6139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8"/>
          </p:nvPr>
        </p:nvSpPr>
        <p:spPr>
          <a:xfrm>
            <a:off x="1323888" y="5238348"/>
            <a:ext cx="3223200" cy="516000"/>
          </a:xfrm>
          <a:prstGeom prst="rect">
            <a:avLst/>
          </a:prstGeom>
          <a:solidFill>
            <a:schemeClr val="accent6"/>
          </a:solidFill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9"/>
          </p:nvPr>
        </p:nvSpPr>
        <p:spPr>
          <a:xfrm>
            <a:off x="4728313" y="4519850"/>
            <a:ext cx="6139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3"/>
          </p:nvPr>
        </p:nvSpPr>
        <p:spPr>
          <a:xfrm>
            <a:off x="4728313" y="5223700"/>
            <a:ext cx="61398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323863" y="1558125"/>
            <a:ext cx="9544200" cy="60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1323863" y="3148225"/>
            <a:ext cx="1891500" cy="6057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1323863" y="3856375"/>
            <a:ext cx="1891500" cy="6057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3"/>
          </p:nvPr>
        </p:nvSpPr>
        <p:spPr>
          <a:xfrm>
            <a:off x="3402938" y="3143925"/>
            <a:ext cx="7465200" cy="623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ubTitle" idx="4"/>
          </p:nvPr>
        </p:nvSpPr>
        <p:spPr>
          <a:xfrm>
            <a:off x="1323863" y="4564525"/>
            <a:ext cx="1891500" cy="605700"/>
          </a:xfrm>
          <a:prstGeom prst="rect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body" idx="5"/>
          </p:nvPr>
        </p:nvSpPr>
        <p:spPr>
          <a:xfrm>
            <a:off x="3402938" y="3847775"/>
            <a:ext cx="7465200" cy="623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6"/>
          </p:nvPr>
        </p:nvSpPr>
        <p:spPr>
          <a:xfrm>
            <a:off x="1323863" y="5272675"/>
            <a:ext cx="1891500" cy="6057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body" idx="7"/>
          </p:nvPr>
        </p:nvSpPr>
        <p:spPr>
          <a:xfrm>
            <a:off x="3402938" y="4551625"/>
            <a:ext cx="7465200" cy="623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body" idx="8"/>
          </p:nvPr>
        </p:nvSpPr>
        <p:spPr>
          <a:xfrm>
            <a:off x="3402938" y="5255475"/>
            <a:ext cx="7465200" cy="623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04800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9" name="Google Shape;59;p6"/>
          <p:cNvSpPr txBox="1">
            <a:spLocks noGrp="1"/>
          </p:cNvSpPr>
          <p:nvPr>
            <p:ph type="body" idx="9"/>
          </p:nvPr>
        </p:nvSpPr>
        <p:spPr>
          <a:xfrm>
            <a:off x="1323863" y="2245950"/>
            <a:ext cx="9544200" cy="78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2385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marL="2286000" lvl="4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marL="2743200" lvl="5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marL="3200400" lvl="6" indent="-32385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marL="3657600" lvl="7" indent="-32385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marL="4114800" lvl="8" indent="-32385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title"/>
          </p:nvPr>
        </p:nvSpPr>
        <p:spPr>
          <a:xfrm>
            <a:off x="1449450" y="1587950"/>
            <a:ext cx="9293100" cy="63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1"/>
          </p:nvPr>
        </p:nvSpPr>
        <p:spPr>
          <a:xfrm>
            <a:off x="1449450" y="3314430"/>
            <a:ext cx="4454400" cy="2560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5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2"/>
          </p:nvPr>
        </p:nvSpPr>
        <p:spPr>
          <a:xfrm>
            <a:off x="1449450" y="2515125"/>
            <a:ext cx="4454400" cy="630000"/>
          </a:xfrm>
          <a:prstGeom prst="rect">
            <a:avLst/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3"/>
          </p:nvPr>
        </p:nvSpPr>
        <p:spPr>
          <a:xfrm>
            <a:off x="6288136" y="3314444"/>
            <a:ext cx="4454400" cy="2560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5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4"/>
          </p:nvPr>
        </p:nvSpPr>
        <p:spPr>
          <a:xfrm>
            <a:off x="6288136" y="2515130"/>
            <a:ext cx="4454400" cy="6300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1449450" y="1609150"/>
            <a:ext cx="9293100" cy="63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body" idx="1"/>
          </p:nvPr>
        </p:nvSpPr>
        <p:spPr>
          <a:xfrm>
            <a:off x="1449450" y="3335628"/>
            <a:ext cx="2929200" cy="2560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5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ubTitle" idx="2"/>
          </p:nvPr>
        </p:nvSpPr>
        <p:spPr>
          <a:xfrm>
            <a:off x="1449450" y="2536325"/>
            <a:ext cx="2929200" cy="630000"/>
          </a:xfrm>
          <a:prstGeom prst="rect">
            <a:avLst/>
          </a:prstGeom>
          <a:solidFill>
            <a:schemeClr val="accen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3"/>
          </p:nvPr>
        </p:nvSpPr>
        <p:spPr>
          <a:xfrm>
            <a:off x="4631346" y="3335642"/>
            <a:ext cx="2929200" cy="2560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5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ubTitle" idx="4"/>
          </p:nvPr>
        </p:nvSpPr>
        <p:spPr>
          <a:xfrm>
            <a:off x="4631346" y="2536330"/>
            <a:ext cx="2929200" cy="630000"/>
          </a:xfrm>
          <a:prstGeom prst="rect">
            <a:avLst/>
          </a:prstGeom>
          <a:solidFill>
            <a:schemeClr val="accent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5"/>
          </p:nvPr>
        </p:nvSpPr>
        <p:spPr>
          <a:xfrm>
            <a:off x="7813242" y="3335628"/>
            <a:ext cx="2929200" cy="25602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5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ubTitle" idx="6"/>
          </p:nvPr>
        </p:nvSpPr>
        <p:spPr>
          <a:xfrm>
            <a:off x="7813242" y="2536325"/>
            <a:ext cx="2929200" cy="630000"/>
          </a:xfrm>
          <a:prstGeom prst="rect">
            <a:avLst/>
          </a:prstGeom>
          <a:solidFill>
            <a:schemeClr val="accent6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AND_TWO_COLUMNS_1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1449450" y="1597525"/>
            <a:ext cx="9293100" cy="63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1449463" y="3871622"/>
            <a:ext cx="1748100" cy="1856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7108193" y="3871640"/>
            <a:ext cx="1748100" cy="1856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5221949" y="3871652"/>
            <a:ext cx="1748100" cy="1856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body" idx="4"/>
          </p:nvPr>
        </p:nvSpPr>
        <p:spPr>
          <a:xfrm>
            <a:off x="8994436" y="3871689"/>
            <a:ext cx="1748100" cy="1856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5"/>
          </p:nvPr>
        </p:nvSpPr>
        <p:spPr>
          <a:xfrm>
            <a:off x="3335706" y="3871649"/>
            <a:ext cx="1748100" cy="18561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2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6"/>
          </p:nvPr>
        </p:nvSpPr>
        <p:spPr>
          <a:xfrm>
            <a:off x="1449450" y="3417128"/>
            <a:ext cx="1748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7"/>
          </p:nvPr>
        </p:nvSpPr>
        <p:spPr>
          <a:xfrm>
            <a:off x="7108162" y="3417125"/>
            <a:ext cx="1748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8"/>
          </p:nvPr>
        </p:nvSpPr>
        <p:spPr>
          <a:xfrm>
            <a:off x="5221924" y="3417128"/>
            <a:ext cx="1748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ubTitle" idx="9"/>
          </p:nvPr>
        </p:nvSpPr>
        <p:spPr>
          <a:xfrm>
            <a:off x="8994399" y="3417125"/>
            <a:ext cx="1748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3"/>
          </p:nvPr>
        </p:nvSpPr>
        <p:spPr>
          <a:xfrm>
            <a:off x="3335687" y="3417128"/>
            <a:ext cx="1748100" cy="5307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>
            <a:spLocks noGrp="1"/>
          </p:cNvSpPr>
          <p:nvPr>
            <p:ph type="title"/>
          </p:nvPr>
        </p:nvSpPr>
        <p:spPr>
          <a:xfrm>
            <a:off x="1417200" y="1638650"/>
            <a:ext cx="9357600" cy="60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05625" y="4816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5602795" y="0"/>
                </a:moveTo>
                <a:lnTo>
                  <a:pt x="6846965" y="0"/>
                </a:lnTo>
                <a:lnTo>
                  <a:pt x="6917607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5532153" y="28256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7DD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1029425" y="5578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8920798" y="0"/>
                </a:moveTo>
                <a:lnTo>
                  <a:pt x="10164968" y="0"/>
                </a:lnTo>
                <a:lnTo>
                  <a:pt x="10235610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8850156" y="282569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7DD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p1"/>
          <p:cNvSpPr/>
          <p:nvPr/>
        </p:nvSpPr>
        <p:spPr>
          <a:xfrm>
            <a:off x="953225" y="6340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2260949" y="0"/>
                </a:moveTo>
                <a:lnTo>
                  <a:pt x="3505119" y="0"/>
                </a:lnTo>
                <a:lnTo>
                  <a:pt x="3575761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2190307" y="28256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7DD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p1"/>
          <p:cNvSpPr/>
          <p:nvPr/>
        </p:nvSpPr>
        <p:spPr>
          <a:xfrm>
            <a:off x="648425" y="7102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7273718" y="0"/>
                </a:moveTo>
                <a:lnTo>
                  <a:pt x="8517888" y="0"/>
                </a:lnTo>
                <a:lnTo>
                  <a:pt x="8588530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7203076" y="282569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7DD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1"/>
          <p:cNvSpPr/>
          <p:nvPr/>
        </p:nvSpPr>
        <p:spPr>
          <a:xfrm>
            <a:off x="762725" y="7864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3931872" y="0"/>
                </a:moveTo>
                <a:lnTo>
                  <a:pt x="5176042" y="0"/>
                </a:lnTo>
                <a:lnTo>
                  <a:pt x="5246684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3861230" y="28256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7DDB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877025" y="862606"/>
            <a:ext cx="10437950" cy="5513787"/>
          </a:xfrm>
          <a:custGeom>
            <a:avLst/>
            <a:gdLst/>
            <a:ahLst/>
            <a:cxnLst/>
            <a:rect l="l" t="t" r="r" b="b"/>
            <a:pathLst>
              <a:path w="10437950" h="5513787" extrusionOk="0">
                <a:moveTo>
                  <a:pt x="590026" y="0"/>
                </a:moveTo>
                <a:lnTo>
                  <a:pt x="1834196" y="0"/>
                </a:lnTo>
                <a:lnTo>
                  <a:pt x="1904838" y="282569"/>
                </a:lnTo>
                <a:lnTo>
                  <a:pt x="10437950" y="282569"/>
                </a:lnTo>
                <a:lnTo>
                  <a:pt x="10437950" y="5513787"/>
                </a:lnTo>
                <a:lnTo>
                  <a:pt x="0" y="5513787"/>
                </a:lnTo>
                <a:lnTo>
                  <a:pt x="0" y="282569"/>
                </a:lnTo>
                <a:lnTo>
                  <a:pt x="519384" y="28256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dist="28575" dir="132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7DDBB"/>
              </a:solidFill>
            </a:endParaRPr>
          </a:p>
        </p:txBody>
      </p:sp>
      <p:grpSp>
        <p:nvGrpSpPr>
          <p:cNvPr id="12" name="Google Shape;12;p1"/>
          <p:cNvGrpSpPr/>
          <p:nvPr/>
        </p:nvGrpSpPr>
        <p:grpSpPr>
          <a:xfrm>
            <a:off x="1130343" y="1266393"/>
            <a:ext cx="9931327" cy="5033797"/>
            <a:chOff x="925050" y="4376275"/>
            <a:chExt cx="10341900" cy="5241900"/>
          </a:xfrm>
        </p:grpSpPr>
        <p:sp>
          <p:nvSpPr>
            <p:cNvPr id="13" name="Google Shape;13;p1"/>
            <p:cNvSpPr/>
            <p:nvPr/>
          </p:nvSpPr>
          <p:spPr>
            <a:xfrm>
              <a:off x="925050" y="4376275"/>
              <a:ext cx="10341900" cy="5241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ffectLst>
              <a:outerShdw blurRad="71438" dist="28575" dir="13200000" algn="bl" rotWithShape="0">
                <a:srgbClr val="000000">
                  <a:alpha val="35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DDBB"/>
                </a:solidFill>
              </a:endParaRPr>
            </a:p>
          </p:txBody>
        </p:sp>
        <p:pic>
          <p:nvPicPr>
            <p:cNvPr id="14" name="Google Shape;14;p1"/>
            <p:cNvPicPr preferRelativeResize="0"/>
            <p:nvPr/>
          </p:nvPicPr>
          <p:blipFill>
            <a:blip r:embed="rId14">
              <a:alphaModFix amt="30000"/>
            </a:blip>
            <a:stretch>
              <a:fillRect/>
            </a:stretch>
          </p:blipFill>
          <p:spPr>
            <a:xfrm rot="5400000">
              <a:off x="3477975" y="1827899"/>
              <a:ext cx="5236049" cy="10338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1">
            <a:hlinkClick r:id=""/>
          </p:cNvPr>
          <p:cNvSpPr txBox="1"/>
          <p:nvPr/>
        </p:nvSpPr>
        <p:spPr>
          <a:xfrm>
            <a:off x="1415950" y="862600"/>
            <a:ext cx="128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" name="Google Shape;16;p1">
            <a:hlinkClick r:id=""/>
          </p:cNvPr>
          <p:cNvSpPr txBox="1"/>
          <p:nvPr/>
        </p:nvSpPr>
        <p:spPr>
          <a:xfrm>
            <a:off x="4663488" y="786400"/>
            <a:ext cx="128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ASSIGNMENTS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" name="Google Shape;17;p1">
            <a:hlinkClick r:id=""/>
          </p:cNvPr>
          <p:cNvSpPr txBox="1"/>
          <p:nvPr/>
        </p:nvSpPr>
        <p:spPr>
          <a:xfrm>
            <a:off x="3185475" y="634000"/>
            <a:ext cx="1280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COURSE DESCRIPTION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" name="Google Shape;18;p1">
            <a:hlinkClick r:id=""/>
          </p:cNvPr>
          <p:cNvSpPr txBox="1"/>
          <p:nvPr/>
        </p:nvSpPr>
        <p:spPr>
          <a:xfrm>
            <a:off x="6697825" y="481600"/>
            <a:ext cx="128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GRADING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" name="Google Shape;19;p1">
            <a:hlinkClick r:id=""/>
          </p:cNvPr>
          <p:cNvSpPr txBox="1"/>
          <p:nvPr/>
        </p:nvSpPr>
        <p:spPr>
          <a:xfrm>
            <a:off x="7911050" y="710200"/>
            <a:ext cx="1280100" cy="3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SUPPLIES &amp; MATERIALS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" name="Google Shape;20;p1">
            <a:hlinkClick r:id=""/>
          </p:cNvPr>
          <p:cNvSpPr txBox="1"/>
          <p:nvPr/>
        </p:nvSpPr>
        <p:spPr>
          <a:xfrm>
            <a:off x="9902200" y="557800"/>
            <a:ext cx="1280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ABSENCES</a:t>
            </a:r>
            <a:endParaRPr sz="11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1" name="Google Shape;21;p1"/>
          <p:cNvSpPr txBox="1">
            <a:spLocks noGrp="1"/>
          </p:cNvSpPr>
          <p:nvPr>
            <p:ph type="title"/>
          </p:nvPr>
        </p:nvSpPr>
        <p:spPr>
          <a:xfrm>
            <a:off x="1415950" y="1638650"/>
            <a:ext cx="9357600" cy="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ekton"/>
              <a:buNone/>
              <a:defRPr sz="4000" b="1">
                <a:solidFill>
                  <a:schemeClr val="dk1"/>
                </a:solidFill>
                <a:latin typeface="Lekton"/>
                <a:ea typeface="Lekton"/>
                <a:cs typeface="Lekton"/>
                <a:sym typeface="Lekton"/>
              </a:defRPr>
            </a:lvl9pPr>
          </a:lstStyle>
          <a:p>
            <a:endParaRPr/>
          </a:p>
        </p:txBody>
      </p:sp>
      <p:sp>
        <p:nvSpPr>
          <p:cNvPr id="22" name="Google Shape;22;p1"/>
          <p:cNvSpPr txBox="1">
            <a:spLocks noGrp="1"/>
          </p:cNvSpPr>
          <p:nvPr>
            <p:ph type="body" idx="1"/>
          </p:nvPr>
        </p:nvSpPr>
        <p:spPr>
          <a:xfrm>
            <a:off x="1415950" y="2380747"/>
            <a:ext cx="9357600" cy="35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●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1pPr>
            <a:lvl2pPr marL="914400" lvl="1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○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■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3pPr>
            <a:lvl4pPr marL="1828800" lvl="3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●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4pPr>
            <a:lvl5pPr marL="2286000" lvl="4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○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5pPr>
            <a:lvl6pPr marL="2743200" lvl="5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■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6pPr>
            <a:lvl7pPr marL="3200400" lvl="6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●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7pPr>
            <a:lvl8pPr marL="3657600" lvl="7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○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8pPr>
            <a:lvl9pPr marL="4114800" lvl="8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ourier Prime"/>
              <a:buChar char="■"/>
              <a:defRPr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defRPr>
            </a:lvl9pPr>
          </a:lstStyle>
          <a:p>
            <a:endParaRPr/>
          </a:p>
        </p:txBody>
      </p:sp>
      <p:sp>
        <p:nvSpPr>
          <p:cNvPr id="23" name="Google Shape;23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4" name="Google Shape;24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ctrTitle"/>
          </p:nvPr>
        </p:nvSpPr>
        <p:spPr>
          <a:xfrm>
            <a:off x="1870208" y="1964475"/>
            <a:ext cx="84516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300"/>
              <a:t>Создание сайта на тему:</a:t>
            </a:r>
            <a:endParaRPr sz="8800" b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1984500" y="4950650"/>
            <a:ext cx="8451600" cy="806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Фотовыставка</a:t>
            </a:r>
            <a:endParaRPr sz="4200"/>
          </a:p>
        </p:txBody>
      </p:sp>
      <p:sp>
        <p:nvSpPr>
          <p:cNvPr id="120" name="Google Shape;120;p15"/>
          <p:cNvSpPr/>
          <p:nvPr/>
        </p:nvSpPr>
        <p:spPr>
          <a:xfrm rot="1244693">
            <a:off x="10001082" y="93768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525" y="0"/>
            <a:ext cx="123105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/>
        </p:nvSpPr>
        <p:spPr>
          <a:xfrm>
            <a:off x="11701206" y="6286520"/>
            <a:ext cx="609900" cy="571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0" y="6643710"/>
            <a:ext cx="1309654" cy="214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 txBox="1"/>
          <p:nvPr/>
        </p:nvSpPr>
        <p:spPr>
          <a:xfrm>
            <a:off x="2565350" y="1460300"/>
            <a:ext cx="6892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Мини-галлерея на главной странице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 txBox="1"/>
          <p:nvPr/>
        </p:nvSpPr>
        <p:spPr>
          <a:xfrm>
            <a:off x="10525156" y="592933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10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24034" y="1928802"/>
            <a:ext cx="7500990" cy="4219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l="12045" r="11232"/>
          <a:stretch/>
        </p:blipFill>
        <p:spPr>
          <a:xfrm>
            <a:off x="1503600" y="2661875"/>
            <a:ext cx="4502025" cy="329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5"/>
          <p:cNvSpPr txBox="1"/>
          <p:nvPr/>
        </p:nvSpPr>
        <p:spPr>
          <a:xfrm>
            <a:off x="4800000" y="1811500"/>
            <a:ext cx="25920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Просмотр фото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0" name="Google Shape;220;p25"/>
          <p:cNvPicPr preferRelativeResize="0"/>
          <p:nvPr/>
        </p:nvPicPr>
        <p:blipFill rotWithShape="1">
          <a:blip r:embed="rId4">
            <a:alphaModFix/>
          </a:blip>
          <a:srcRect l="13805" r="13073"/>
          <a:stretch/>
        </p:blipFill>
        <p:spPr>
          <a:xfrm>
            <a:off x="6451325" y="2661875"/>
            <a:ext cx="4284051" cy="32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>
            <a:off x="105999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/>
        </p:nvSpPr>
        <p:spPr>
          <a:xfrm>
            <a:off x="2565350" y="1460300"/>
            <a:ext cx="6892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Основная галерея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28" name="Google Shape;2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 txBox="1"/>
          <p:nvPr/>
        </p:nvSpPr>
        <p:spPr>
          <a:xfrm>
            <a:off x="105999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52530" y="2000239"/>
            <a:ext cx="7286676" cy="409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/>
        </p:nvSpPr>
        <p:spPr>
          <a:xfrm>
            <a:off x="2565350" y="1460300"/>
            <a:ext cx="6892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Подборка по теме, </a:t>
            </a:r>
            <a:r>
              <a:rPr lang="en" sz="2300" b="1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выбранн</a:t>
            </a:r>
            <a:r>
              <a:rPr lang="ru-RU" sz="2300" b="1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ой</a:t>
            </a:r>
            <a:r>
              <a:rPr lang="en" sz="2300" b="1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3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в галерее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105999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3156642"/>
            <a:ext cx="4929222" cy="277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66778" y="2071678"/>
            <a:ext cx="4865722" cy="2736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5350" y="2051895"/>
            <a:ext cx="7227427" cy="406540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 txBox="1"/>
          <p:nvPr/>
        </p:nvSpPr>
        <p:spPr>
          <a:xfrm>
            <a:off x="2565350" y="1460300"/>
            <a:ext cx="6892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Форма загрузки фотографий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46" name="Google Shape;246;p28"/>
          <p:cNvSpPr txBox="1"/>
          <p:nvPr/>
        </p:nvSpPr>
        <p:spPr>
          <a:xfrm>
            <a:off x="105999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025" y="2083034"/>
            <a:ext cx="6892800" cy="387719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9"/>
          <p:cNvSpPr txBox="1"/>
          <p:nvPr/>
        </p:nvSpPr>
        <p:spPr>
          <a:xfrm>
            <a:off x="2565350" y="1460300"/>
            <a:ext cx="68928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Пла</a:t>
            </a:r>
            <a:r>
              <a:rPr lang="ru-RU" sz="2300" b="1" dirty="0" err="1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ны</a:t>
            </a:r>
            <a:r>
              <a:rPr lang="en" sz="2300" b="1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300" b="1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подписки проекта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105999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1</a:t>
            </a: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5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29" name="Google Shape;129;p16"/>
          <p:cNvGraphicFramePr/>
          <p:nvPr/>
        </p:nvGraphicFramePr>
        <p:xfrm>
          <a:off x="1515900" y="4558063"/>
          <a:ext cx="9160100" cy="121911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Аркадий Папба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pogba@gmail.com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(800) 555 35 35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30" name="Google Shape;130;p16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Фронт-энд </a:t>
            </a:r>
            <a:r>
              <a:rPr lang="en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разработ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чик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3" name="Google Shape;133;p16"/>
          <p:cNvSpPr txBox="1"/>
          <p:nvPr/>
        </p:nvSpPr>
        <p:spPr>
          <a:xfrm>
            <a:off x="4991000" y="4558075"/>
            <a:ext cx="3696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134" name="Google Shape;134;p16"/>
          <p:cNvPicPr preferRelativeResize="0"/>
          <p:nvPr/>
        </p:nvPicPr>
        <p:blipFill rotWithShape="1">
          <a:blip r:embed="rId4">
            <a:alphaModFix/>
          </a:blip>
          <a:srcRect t="12666" b="7012"/>
          <a:stretch/>
        </p:blipFill>
        <p:spPr>
          <a:xfrm>
            <a:off x="8192262" y="1868400"/>
            <a:ext cx="2196576" cy="2352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/>
        </p:nvSpPr>
        <p:spPr>
          <a:xfrm>
            <a:off x="3013075" y="2754300"/>
            <a:ext cx="9224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2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75" name="Google Shape;175;p20"/>
          <p:cNvGraphicFramePr/>
          <p:nvPr/>
        </p:nvGraphicFramePr>
        <p:xfrm>
          <a:off x="1515900" y="4558063"/>
          <a:ext cx="9160100" cy="121911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Куликов Иван 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superproger@email.com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(555) 663 14 88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76" name="Google Shape;176;p20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05550" y="1959663"/>
            <a:ext cx="2169987" cy="2169987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9" name="Google Shape;179;p20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Фронт-энд </a:t>
            </a:r>
            <a:r>
              <a:rPr lang="en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разработ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чик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" name="Google Shape;180;p20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3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42" name="Google Shape;142;p17"/>
          <p:cNvGraphicFramePr/>
          <p:nvPr/>
        </p:nvGraphicFramePr>
        <p:xfrm>
          <a:off x="1515900" y="4558063"/>
          <a:ext cx="9160100" cy="121911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Ципан Кирилл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dababy.sigma@email.com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(988) 320 76 56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43" name="Google Shape;143;p17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4">
            <a:alphaModFix/>
          </a:blip>
          <a:srcRect b="17958"/>
          <a:stretch/>
        </p:blipFill>
        <p:spPr>
          <a:xfrm>
            <a:off x="8175675" y="1825150"/>
            <a:ext cx="2229725" cy="2439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Дизайн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сайта и разработка презентации 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7" name="Google Shape;147;p17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4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53" name="Google Shape;153;p18"/>
          <p:cNvGraphicFramePr/>
          <p:nvPr/>
        </p:nvGraphicFramePr>
        <p:xfrm>
          <a:off x="1515900" y="4558063"/>
          <a:ext cx="9160100" cy="121911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Малик Канкошев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M</a:t>
                      </a:r>
                      <a:r>
                        <a:rPr lang="en" dirty="0" smtClean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alik_</a:t>
                      </a:r>
                      <a:r>
                        <a:rPr lang="en-US" dirty="0" err="1" smtClean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prog</a:t>
                      </a:r>
                      <a:r>
                        <a:rPr lang="en" dirty="0" smtClean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@yandex.com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(555) 558 123 52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54" name="Google Shape;154;p18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8"/>
          <p:cNvPicPr preferRelativeResize="0"/>
          <p:nvPr/>
        </p:nvPicPr>
        <p:blipFill rotWithShape="1">
          <a:blip r:embed="rId4">
            <a:alphaModFix/>
          </a:blip>
          <a:srcRect t="28119"/>
          <a:stretch/>
        </p:blipFill>
        <p:spPr>
          <a:xfrm>
            <a:off x="8155136" y="1956485"/>
            <a:ext cx="2270825" cy="217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 err="1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Тимлид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2800" dirty="0" err="1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fullstack</a:t>
            </a:r>
            <a:r>
              <a:rPr lang="en-US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разработчик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8" name="Google Shape;158;p18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5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64" name="Google Shape;164;p19"/>
          <p:cNvGraphicFramePr/>
          <p:nvPr/>
        </p:nvGraphicFramePr>
        <p:xfrm>
          <a:off x="1515900" y="4558063"/>
          <a:ext cx="9160100" cy="121911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Иван Попов</a:t>
                      </a:r>
                      <a:endParaRPr sz="16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mr_shy.smith@email.com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(335) 558 123 52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65" name="Google Shape;165;p19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 b="17484"/>
          <a:stretch/>
        </p:blipFill>
        <p:spPr>
          <a:xfrm>
            <a:off x="8149637" y="1743363"/>
            <a:ext cx="2281826" cy="26025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Ответственный за сбор информации и документацию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6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1"/>
          <p:cNvSpPr txBox="1">
            <a:spLocks noGrp="1"/>
          </p:cNvSpPr>
          <p:nvPr>
            <p:ph type="title"/>
          </p:nvPr>
        </p:nvSpPr>
        <p:spPr>
          <a:xfrm>
            <a:off x="1515900" y="1461375"/>
            <a:ext cx="9160200" cy="6219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Участники.</a:t>
            </a:r>
            <a:endParaRPr/>
          </a:p>
        </p:txBody>
      </p:sp>
      <p:graphicFrame>
        <p:nvGraphicFramePr>
          <p:cNvPr id="186" name="Google Shape;186;p21"/>
          <p:cNvGraphicFramePr/>
          <p:nvPr/>
        </p:nvGraphicFramePr>
        <p:xfrm>
          <a:off x="1515900" y="4558063"/>
          <a:ext cx="9160100" cy="1234350"/>
        </p:xfrm>
        <a:graphic>
          <a:graphicData uri="http://schemas.openxmlformats.org/drawingml/2006/table">
            <a:tbl>
              <a:tblPr>
                <a:noFill/>
                <a:tableStyleId>{8214D23A-4348-4077-8532-5E91EE2BF7C2}</a:tableStyleId>
              </a:tblPr>
              <a:tblGrid>
                <a:gridCol w="2629325"/>
                <a:gridCol w="6530775"/>
              </a:tblGrid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NAME: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dirty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Литвинчук </a:t>
                      </a:r>
                      <a:r>
                        <a:rPr lang="ru-RU" sz="1700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И</a:t>
                      </a:r>
                      <a:r>
                        <a:rPr lang="en" sz="1700" dirty="0" smtClean="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лья</a:t>
                      </a:r>
                      <a:endParaRPr sz="17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E-MAIL: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lucky.jet@email.com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55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PHONE NUMBER:</a:t>
                      </a:r>
                      <a:endParaRPr b="1"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urier Prime"/>
                          <a:ea typeface="Courier Prime"/>
                          <a:cs typeface="Courier Prime"/>
                          <a:sym typeface="Courier Prime"/>
                        </a:rPr>
                        <a:t>(455) 558 123 52</a:t>
                      </a:r>
                      <a:endParaRPr>
                        <a:latin typeface="Courier Prime"/>
                        <a:ea typeface="Courier Prime"/>
                        <a:cs typeface="Courier Prime"/>
                        <a:sym typeface="Courier Prime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21"/>
          <p:cNvSpPr/>
          <p:nvPr/>
        </p:nvSpPr>
        <p:spPr>
          <a:xfrm rot="-1244693" flipH="1">
            <a:off x="1401032" y="1050236"/>
            <a:ext cx="313502" cy="743502"/>
          </a:xfrm>
          <a:custGeom>
            <a:avLst/>
            <a:gdLst/>
            <a:ahLst/>
            <a:cxnLst/>
            <a:rect l="l" t="t" r="r" b="b"/>
            <a:pathLst>
              <a:path w="185849" h="440760" extrusionOk="0">
                <a:moveTo>
                  <a:pt x="92958" y="0"/>
                </a:moveTo>
                <a:cubicBezTo>
                  <a:pt x="41322" y="0"/>
                  <a:pt x="0" y="43760"/>
                  <a:pt x="0" y="97110"/>
                </a:cubicBezTo>
                <a:cubicBezTo>
                  <a:pt x="0" y="106547"/>
                  <a:pt x="2277" y="115481"/>
                  <a:pt x="4822" y="124315"/>
                </a:cubicBezTo>
                <a:lnTo>
                  <a:pt x="31411" y="124315"/>
                </a:lnTo>
                <a:cubicBezTo>
                  <a:pt x="31344" y="123893"/>
                  <a:pt x="31544" y="123491"/>
                  <a:pt x="31411" y="123062"/>
                </a:cubicBezTo>
                <a:cubicBezTo>
                  <a:pt x="28463" y="114898"/>
                  <a:pt x="26789" y="106105"/>
                  <a:pt x="26789" y="97110"/>
                </a:cubicBezTo>
                <a:cubicBezTo>
                  <a:pt x="26789" y="57443"/>
                  <a:pt x="56726" y="25738"/>
                  <a:pt x="92958" y="25744"/>
                </a:cubicBezTo>
                <a:cubicBezTo>
                  <a:pt x="129123" y="25744"/>
                  <a:pt x="159060" y="57443"/>
                  <a:pt x="159060" y="97110"/>
                </a:cubicBezTo>
                <a:cubicBezTo>
                  <a:pt x="159060" y="97439"/>
                  <a:pt x="158926" y="112809"/>
                  <a:pt x="158859" y="124315"/>
                </a:cubicBezTo>
                <a:cubicBezTo>
                  <a:pt x="158859" y="128568"/>
                  <a:pt x="158859" y="131990"/>
                  <a:pt x="158859" y="134361"/>
                </a:cubicBezTo>
                <a:cubicBezTo>
                  <a:pt x="158592" y="192078"/>
                  <a:pt x="157587" y="379092"/>
                  <a:pt x="157587" y="378811"/>
                </a:cubicBezTo>
                <a:cubicBezTo>
                  <a:pt x="154506" y="399700"/>
                  <a:pt x="136893" y="415023"/>
                  <a:pt x="115528" y="415023"/>
                </a:cubicBezTo>
                <a:cubicBezTo>
                  <a:pt x="91485" y="415023"/>
                  <a:pt x="71996" y="396298"/>
                  <a:pt x="71996" y="373165"/>
                </a:cubicBezTo>
                <a:lnTo>
                  <a:pt x="74339" y="134361"/>
                </a:lnTo>
                <a:lnTo>
                  <a:pt x="74541" y="124315"/>
                </a:lnTo>
                <a:lnTo>
                  <a:pt x="74742" y="100459"/>
                </a:lnTo>
                <a:cubicBezTo>
                  <a:pt x="74809" y="93353"/>
                  <a:pt x="68915" y="87761"/>
                  <a:pt x="61548" y="87694"/>
                </a:cubicBezTo>
                <a:cubicBezTo>
                  <a:pt x="54181" y="87620"/>
                  <a:pt x="48020" y="93146"/>
                  <a:pt x="47953" y="100251"/>
                </a:cubicBezTo>
                <a:lnTo>
                  <a:pt x="47752" y="124315"/>
                </a:lnTo>
                <a:lnTo>
                  <a:pt x="47550" y="134361"/>
                </a:lnTo>
                <a:lnTo>
                  <a:pt x="45207" y="372951"/>
                </a:lnTo>
                <a:cubicBezTo>
                  <a:pt x="45207" y="410422"/>
                  <a:pt x="76684" y="440767"/>
                  <a:pt x="115528" y="440761"/>
                </a:cubicBezTo>
                <a:cubicBezTo>
                  <a:pt x="150487" y="440761"/>
                  <a:pt x="179286" y="415914"/>
                  <a:pt x="184175" y="382581"/>
                </a:cubicBezTo>
                <a:cubicBezTo>
                  <a:pt x="184443" y="381101"/>
                  <a:pt x="185381" y="195232"/>
                  <a:pt x="185648" y="134361"/>
                </a:cubicBezTo>
                <a:cubicBezTo>
                  <a:pt x="185648" y="131896"/>
                  <a:pt x="185648" y="128501"/>
                  <a:pt x="185648" y="124315"/>
                </a:cubicBezTo>
                <a:cubicBezTo>
                  <a:pt x="185715" y="112996"/>
                  <a:pt x="185849" y="98115"/>
                  <a:pt x="185849" y="97110"/>
                </a:cubicBezTo>
                <a:cubicBezTo>
                  <a:pt x="185849" y="43760"/>
                  <a:pt x="144528" y="0"/>
                  <a:pt x="929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  <a:effectLst>
            <a:outerShdw blurRad="57150" dist="38100" dir="13500000" algn="bl" rotWithShape="0">
              <a:srgbClr val="000000">
                <a:alpha val="35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1515900" y="2251450"/>
            <a:ext cx="6044400" cy="1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Бек-энд </a:t>
            </a:r>
            <a:r>
              <a:rPr lang="en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разработ</a:t>
            </a:r>
            <a:r>
              <a:rPr lang="ru-RU" sz="2800" dirty="0" smtClean="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чик</a:t>
            </a:r>
            <a:endParaRPr sz="28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6499" y="2083275"/>
            <a:ext cx="2579501" cy="193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1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7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/>
        </p:nvSpPr>
        <p:spPr>
          <a:xfrm>
            <a:off x="2565350" y="1460300"/>
            <a:ext cx="40851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Главная страница сайта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10676100" y="5915250"/>
            <a:ext cx="609900" cy="5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Courier Prime"/>
                <a:ea typeface="Courier Prime"/>
                <a:cs typeface="Courier Prime"/>
                <a:sym typeface="Courier Prime"/>
              </a:rPr>
              <a:t>8</a:t>
            </a:r>
            <a:endParaRPr sz="2000">
              <a:solidFill>
                <a:schemeClr val="dk2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0" y="2000240"/>
            <a:ext cx="7239051" cy="407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98325"/>
            <a:ext cx="369725" cy="16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3"/>
          <p:cNvSpPr txBox="1"/>
          <p:nvPr/>
        </p:nvSpPr>
        <p:spPr>
          <a:xfrm>
            <a:off x="2565350" y="1460300"/>
            <a:ext cx="6291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Фотографы на главной странице</a:t>
            </a:r>
            <a:endParaRPr sz="2300" b="1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95472" y="2000240"/>
            <a:ext cx="6985050" cy="3929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0596594" y="5929330"/>
            <a:ext cx="428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9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231919"/>
      </a:dk1>
      <a:lt1>
        <a:srgbClr val="FFFFFF"/>
      </a:lt1>
      <a:dk2>
        <a:srgbClr val="2E2E2E"/>
      </a:dk2>
      <a:lt2>
        <a:srgbClr val="231919"/>
      </a:lt2>
      <a:accent1>
        <a:srgbClr val="F08080"/>
      </a:accent1>
      <a:accent2>
        <a:srgbClr val="F4978E"/>
      </a:accent2>
      <a:accent3>
        <a:srgbClr val="F8AD9D"/>
      </a:accent3>
      <a:accent4>
        <a:srgbClr val="FBC4AB"/>
      </a:accent4>
      <a:accent5>
        <a:srgbClr val="FFDAB9"/>
      </a:accent5>
      <a:accent6>
        <a:srgbClr val="FFF2CC"/>
      </a:accent6>
      <a:hlink>
        <a:srgbClr val="AF55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192</Words>
  <PresentationFormat>Произвольный</PresentationFormat>
  <Paragraphs>73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Arial</vt:lpstr>
      <vt:lpstr>Lekton</vt:lpstr>
      <vt:lpstr>Courier Prime</vt:lpstr>
      <vt:lpstr>Calibri</vt:lpstr>
      <vt:lpstr>Courier New</vt:lpstr>
      <vt:lpstr>Poppins</vt:lpstr>
      <vt:lpstr>Homemade Apple</vt:lpstr>
      <vt:lpstr>SlidesMania Template</vt:lpstr>
      <vt:lpstr>Создание сайта на тему:</vt:lpstr>
      <vt:lpstr>Участники.</vt:lpstr>
      <vt:lpstr>Участники.</vt:lpstr>
      <vt:lpstr>Участники.</vt:lpstr>
      <vt:lpstr>Участники.</vt:lpstr>
      <vt:lpstr>Участники.</vt:lpstr>
      <vt:lpstr>Участники.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Создание сайта на тему:</dc:title>
  <cp:lastModifiedBy>mvideo</cp:lastModifiedBy>
  <cp:revision>3</cp:revision>
  <dcterms:modified xsi:type="dcterms:W3CDTF">2024-04-05T05:06:55Z</dcterms:modified>
</cp:coreProperties>
</file>